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6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8" r:id="rId18"/>
    <p:sldId id="279" r:id="rId19"/>
    <p:sldId id="280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explosion val="1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cat>
            <c:strRef>
              <c:f>工作表1!$A$2:$A$5</c:f>
              <c:strCache>
                <c:ptCount val="4"/>
                <c:pt idx="0">
                  <c:v>撰寫程式</c:v>
                </c:pt>
                <c:pt idx="1">
                  <c:v>設計</c:v>
                </c:pt>
                <c:pt idx="2">
                  <c:v>討論</c:v>
                </c:pt>
                <c:pt idx="3">
                  <c:v>睡眠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8.1</c:v>
                </c:pt>
                <c:pt idx="1">
                  <c:v>3.2</c:v>
                </c:pt>
                <c:pt idx="2">
                  <c:v>1.4</c:v>
                </c:pt>
                <c:pt idx="3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05AE31-E5B8-4581-A84B-E2FA5185EDBE}" type="doc">
      <dgm:prSet loTypeId="urn:microsoft.com/office/officeart/2005/8/layout/radial5" loCatId="relationship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66B51747-6D8E-4E85-BF10-F29A6E2873FC}">
      <dgm:prSet phldrT="[文字]"/>
      <dgm:spPr>
        <a:solidFill>
          <a:srgbClr val="FF0000"/>
        </a:solidFill>
      </dgm:spPr>
      <dgm:t>
        <a:bodyPr/>
        <a:lstStyle/>
        <a:p>
          <a:r>
            <a:rPr lang="en-US" altLang="zh-TW"/>
            <a:t>Home</a:t>
          </a:r>
          <a:endParaRPr lang="zh-TW" altLang="en-US"/>
        </a:p>
      </dgm:t>
    </dgm:pt>
    <dgm:pt modelId="{5A8824A3-20AB-4C4E-89E6-836DA92FAD20}" type="parTrans" cxnId="{1F6078AD-E838-4279-B7C0-6555CD9A87CD}">
      <dgm:prSet/>
      <dgm:spPr/>
      <dgm:t>
        <a:bodyPr/>
        <a:lstStyle/>
        <a:p>
          <a:endParaRPr lang="zh-TW" altLang="en-US"/>
        </a:p>
      </dgm:t>
    </dgm:pt>
    <dgm:pt modelId="{C1908999-CA8F-4EE5-AB6A-EED616F70DFF}" type="sibTrans" cxnId="{1F6078AD-E838-4279-B7C0-6555CD9A87CD}">
      <dgm:prSet/>
      <dgm:spPr/>
      <dgm:t>
        <a:bodyPr/>
        <a:lstStyle/>
        <a:p>
          <a:endParaRPr lang="zh-TW" altLang="en-US"/>
        </a:p>
      </dgm:t>
    </dgm:pt>
    <dgm:pt modelId="{4C47B355-61F2-4357-BAF0-3135552F9037}">
      <dgm:prSet phldrT="[文字]"/>
      <dgm:spPr>
        <a:solidFill>
          <a:schemeClr val="accent3"/>
        </a:solidFill>
      </dgm:spPr>
      <dgm:t>
        <a:bodyPr/>
        <a:lstStyle/>
        <a:p>
          <a:r>
            <a:rPr lang="en-US" altLang="zh-TW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About</a:t>
          </a:r>
          <a:endParaRPr lang="zh-TW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A49868-6390-4717-B1DA-8CD44128FE71}" type="parTrans" cxnId="{E91F5673-BF62-44E8-A797-E52BD976F0F1}">
      <dgm:prSet/>
      <dgm:spPr>
        <a:solidFill>
          <a:schemeClr val="accent3"/>
        </a:solidFill>
      </dgm:spPr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9C6819-308F-4604-A9D8-3FC525110AC4}" type="sibTrans" cxnId="{E91F5673-BF62-44E8-A797-E52BD976F0F1}">
      <dgm:prSet/>
      <dgm:spPr/>
      <dgm:t>
        <a:bodyPr/>
        <a:lstStyle/>
        <a:p>
          <a:endParaRPr lang="zh-TW" altLang="en-US"/>
        </a:p>
      </dgm:t>
    </dgm:pt>
    <dgm:pt modelId="{78A028A1-C131-46CE-88C4-176D27BF1296}">
      <dgm:prSet phldrT="[文字]"/>
      <dgm:spPr>
        <a:solidFill>
          <a:srgbClr val="CC66FF"/>
        </a:solidFill>
      </dgm:spPr>
      <dgm:t>
        <a:bodyPr/>
        <a:lstStyle/>
        <a:p>
          <a:r>
            <a:rPr lang="en-US" altLang="zh-TW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News</a:t>
          </a:r>
          <a:endParaRPr lang="zh-TW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9DF49E-9E23-408C-A62F-EFCD1BE3E8F2}" type="parTrans" cxnId="{13E25B65-AA2B-4F7A-825A-19625ABC585F}">
      <dgm:prSet/>
      <dgm:spPr>
        <a:solidFill>
          <a:srgbClr val="CC66FF"/>
        </a:solidFill>
      </dgm:spPr>
      <dgm:t>
        <a:bodyPr/>
        <a:lstStyle/>
        <a:p>
          <a:endParaRPr lang="zh-TW" altLang="en-US"/>
        </a:p>
      </dgm:t>
    </dgm:pt>
    <dgm:pt modelId="{010E4986-154F-434D-9299-D52C9D88C2D4}" type="sibTrans" cxnId="{13E25B65-AA2B-4F7A-825A-19625ABC585F}">
      <dgm:prSet/>
      <dgm:spPr/>
      <dgm:t>
        <a:bodyPr/>
        <a:lstStyle/>
        <a:p>
          <a:endParaRPr lang="zh-TW" altLang="en-US"/>
        </a:p>
      </dgm:t>
    </dgm:pt>
    <dgm:pt modelId="{38835C68-D502-4F12-8016-941E2F984D9D}">
      <dgm:prSet phldrT="[文字]"/>
      <dgm:spPr>
        <a:solidFill>
          <a:srgbClr val="FFFF00"/>
        </a:solidFill>
      </dgm:spPr>
      <dgm:t>
        <a:bodyPr/>
        <a:lstStyle/>
        <a:p>
          <a:r>
            <a:rPr lang="en-US" altLang="zh-TW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Review</a:t>
          </a:r>
          <a:endParaRPr lang="zh-TW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A620719-73B4-48F4-A1D2-634219740911}" type="parTrans" cxnId="{212BA0FA-E15F-4286-B2DE-D89A680FAA29}">
      <dgm:prSet/>
      <dgm:spPr>
        <a:solidFill>
          <a:srgbClr val="FFFF00"/>
        </a:solidFill>
      </dgm:spPr>
      <dgm:t>
        <a:bodyPr/>
        <a:lstStyle/>
        <a:p>
          <a:endParaRPr lang="zh-TW" altLang="en-US"/>
        </a:p>
      </dgm:t>
    </dgm:pt>
    <dgm:pt modelId="{E034BF0E-8B19-497C-92AF-43A2E5BF39E1}" type="sibTrans" cxnId="{212BA0FA-E15F-4286-B2DE-D89A680FAA29}">
      <dgm:prSet/>
      <dgm:spPr/>
      <dgm:t>
        <a:bodyPr/>
        <a:lstStyle/>
        <a:p>
          <a:endParaRPr lang="zh-TW" altLang="en-US"/>
        </a:p>
      </dgm:t>
    </dgm:pt>
    <dgm:pt modelId="{101449A7-DD0F-490D-8B87-A13B19C8B340}">
      <dgm:prSet phldrT="[文字]"/>
      <dgm:spPr>
        <a:solidFill>
          <a:srgbClr val="92D050"/>
        </a:solidFill>
      </dgm:spPr>
      <dgm:t>
        <a:bodyPr/>
        <a:lstStyle/>
        <a:p>
          <a:r>
            <a:rPr lang="en-US" altLang="zh-TW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Support</a:t>
          </a:r>
          <a:endParaRPr lang="zh-TW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03E3AB-8097-4E23-A4F5-2ABE1F412CD6}" type="parTrans" cxnId="{D2275358-3C81-4794-87D7-5A078C07CA8E}">
      <dgm:prSet/>
      <dgm:spPr/>
      <dgm:t>
        <a:bodyPr/>
        <a:lstStyle/>
        <a:p>
          <a:endParaRPr lang="zh-TW" altLang="en-US"/>
        </a:p>
      </dgm:t>
    </dgm:pt>
    <dgm:pt modelId="{B8C33798-C930-4CFE-A9AB-31762A95EA67}" type="sibTrans" cxnId="{D2275358-3C81-4794-87D7-5A078C07CA8E}">
      <dgm:prSet/>
      <dgm:spPr/>
      <dgm:t>
        <a:bodyPr/>
        <a:lstStyle/>
        <a:p>
          <a:endParaRPr lang="zh-TW" altLang="en-US"/>
        </a:p>
      </dgm:t>
    </dgm:pt>
    <dgm:pt modelId="{DC3DFAB9-2D49-4E2D-8CFB-73C22DC75495}">
      <dgm:prSet/>
      <dgm:spPr>
        <a:solidFill>
          <a:srgbClr val="FF6699"/>
        </a:solidFill>
      </dgm:spPr>
      <dgm:t>
        <a:bodyPr/>
        <a:lstStyle/>
        <a:p>
          <a:r>
            <a:rPr lang="en-US" altLang="zh-TW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Notice</a:t>
          </a:r>
          <a:endParaRPr lang="zh-TW" altLang="en-US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AB94C6E-93BC-4905-9AE4-197674805BE0}" type="parTrans" cxnId="{2D34C63C-943E-4620-8C91-5E1E4DDC235B}">
      <dgm:prSet/>
      <dgm:spPr>
        <a:solidFill>
          <a:srgbClr val="FF99CC"/>
        </a:solidFill>
      </dgm:spPr>
      <dgm:t>
        <a:bodyPr/>
        <a:lstStyle/>
        <a:p>
          <a:endParaRPr lang="zh-TW" altLang="en-US"/>
        </a:p>
      </dgm:t>
    </dgm:pt>
    <dgm:pt modelId="{F31A1560-AC14-4B9B-80C7-78B1FBA1FE09}" type="sibTrans" cxnId="{2D34C63C-943E-4620-8C91-5E1E4DDC235B}">
      <dgm:prSet/>
      <dgm:spPr/>
      <dgm:t>
        <a:bodyPr/>
        <a:lstStyle/>
        <a:p>
          <a:endParaRPr lang="zh-TW" altLang="en-US"/>
        </a:p>
      </dgm:t>
    </dgm:pt>
    <dgm:pt modelId="{B8182CD2-89E2-4555-811A-D9C66F8D5B0B}">
      <dgm:prSet/>
      <dgm:spPr>
        <a:solidFill>
          <a:srgbClr val="00B0F0"/>
        </a:solidFill>
        <a:ln>
          <a:solidFill>
            <a:srgbClr val="FFFF99"/>
          </a:solidFill>
        </a:ln>
      </dgm:spPr>
      <dgm:t>
        <a:bodyPr/>
        <a:lstStyle/>
        <a:p>
          <a:r>
            <a:rPr lang="en-US" b="0" i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Contact</a:t>
          </a:r>
          <a:endParaRPr lang="zh-TW" alt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60D9FA-B9B8-4EF9-B2C2-0A5CE8017DF4}" type="parTrans" cxnId="{A17E8DB2-825E-4090-9461-36A211F4BC14}">
      <dgm:prSet/>
      <dgm:spPr>
        <a:solidFill>
          <a:srgbClr val="00B0F0"/>
        </a:solidFill>
      </dgm:spPr>
      <dgm:t>
        <a:bodyPr/>
        <a:lstStyle/>
        <a:p>
          <a:endParaRPr lang="zh-TW" altLang="en-US"/>
        </a:p>
      </dgm:t>
    </dgm:pt>
    <dgm:pt modelId="{5D36DA5B-C79D-46AA-8768-C4FA0607ACCA}" type="sibTrans" cxnId="{A17E8DB2-825E-4090-9461-36A211F4BC14}">
      <dgm:prSet/>
      <dgm:spPr/>
      <dgm:t>
        <a:bodyPr/>
        <a:lstStyle/>
        <a:p>
          <a:endParaRPr lang="zh-TW" altLang="en-US"/>
        </a:p>
      </dgm:t>
    </dgm:pt>
    <dgm:pt modelId="{B64377D5-B813-4EE1-9361-1A6844C0495E}" type="pres">
      <dgm:prSet presAssocID="{3905AE31-E5B8-4581-A84B-E2FA5185EDB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403BF91-C147-4B55-B6D4-F86F0686C196}" type="pres">
      <dgm:prSet presAssocID="{66B51747-6D8E-4E85-BF10-F29A6E2873FC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D61CF83A-5E32-4B13-BFFB-8D4E02F2CC60}" type="pres">
      <dgm:prSet presAssocID="{CBA49868-6390-4717-B1DA-8CD44128FE71}" presName="parTrans" presStyleLbl="sibTrans2D1" presStyleIdx="0" presStyleCnt="6"/>
      <dgm:spPr/>
      <dgm:t>
        <a:bodyPr/>
        <a:lstStyle/>
        <a:p>
          <a:endParaRPr lang="zh-TW" altLang="en-US"/>
        </a:p>
      </dgm:t>
    </dgm:pt>
    <dgm:pt modelId="{E0A274E4-39E3-4582-9517-6CFB9BC8241C}" type="pres">
      <dgm:prSet presAssocID="{CBA49868-6390-4717-B1DA-8CD44128FE71}" presName="connectorText" presStyleLbl="sibTrans2D1" presStyleIdx="0" presStyleCnt="6"/>
      <dgm:spPr/>
      <dgm:t>
        <a:bodyPr/>
        <a:lstStyle/>
        <a:p>
          <a:endParaRPr lang="zh-TW" altLang="en-US"/>
        </a:p>
      </dgm:t>
    </dgm:pt>
    <dgm:pt modelId="{46AD62B5-DA10-48E1-9B3C-AC8327B85E3F}" type="pres">
      <dgm:prSet presAssocID="{4C47B355-61F2-4357-BAF0-3135552F9037}" presName="node" presStyleLbl="node1" presStyleIdx="0" presStyleCnt="6" custRadScaleRad="96965" custRadScaleInc="3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896A746-F0C0-40C3-9D01-B376F051E52A}" type="pres">
      <dgm:prSet presAssocID="{809DF49E-9E23-408C-A62F-EFCD1BE3E8F2}" presName="parTrans" presStyleLbl="sibTrans2D1" presStyleIdx="1" presStyleCnt="6"/>
      <dgm:spPr/>
      <dgm:t>
        <a:bodyPr/>
        <a:lstStyle/>
        <a:p>
          <a:endParaRPr lang="zh-TW" altLang="en-US"/>
        </a:p>
      </dgm:t>
    </dgm:pt>
    <dgm:pt modelId="{3B9B68F8-3052-4D68-A230-12021D8531CC}" type="pres">
      <dgm:prSet presAssocID="{809DF49E-9E23-408C-A62F-EFCD1BE3E8F2}" presName="connectorText" presStyleLbl="sibTrans2D1" presStyleIdx="1" presStyleCnt="6"/>
      <dgm:spPr/>
      <dgm:t>
        <a:bodyPr/>
        <a:lstStyle/>
        <a:p>
          <a:endParaRPr lang="zh-TW" altLang="en-US"/>
        </a:p>
      </dgm:t>
    </dgm:pt>
    <dgm:pt modelId="{C32C7CA7-CC26-4530-B8A7-35A52533A41A}" type="pres">
      <dgm:prSet presAssocID="{78A028A1-C131-46CE-88C4-176D27BF1296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9D66C3C-B5BA-450E-9695-B2A8D46ECCB6}" type="pres">
      <dgm:prSet presAssocID="{1260D9FA-B9B8-4EF9-B2C2-0A5CE8017DF4}" presName="parTrans" presStyleLbl="sibTrans2D1" presStyleIdx="2" presStyleCnt="6"/>
      <dgm:spPr/>
      <dgm:t>
        <a:bodyPr/>
        <a:lstStyle/>
        <a:p>
          <a:endParaRPr lang="zh-TW" altLang="en-US"/>
        </a:p>
      </dgm:t>
    </dgm:pt>
    <dgm:pt modelId="{B44D7E2B-1F3B-4A34-9C71-7690440CEB06}" type="pres">
      <dgm:prSet presAssocID="{1260D9FA-B9B8-4EF9-B2C2-0A5CE8017DF4}" presName="connectorText" presStyleLbl="sibTrans2D1" presStyleIdx="2" presStyleCnt="6"/>
      <dgm:spPr/>
      <dgm:t>
        <a:bodyPr/>
        <a:lstStyle/>
        <a:p>
          <a:endParaRPr lang="zh-TW" altLang="en-US"/>
        </a:p>
      </dgm:t>
    </dgm:pt>
    <dgm:pt modelId="{28AD0E7D-192A-42A8-A41D-E2987C0940E7}" type="pres">
      <dgm:prSet presAssocID="{B8182CD2-89E2-4555-811A-D9C66F8D5B0B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C12893-E0D8-426B-AD41-BA313E9D8EEC}" type="pres">
      <dgm:prSet presAssocID="{4A620719-73B4-48F4-A1D2-634219740911}" presName="parTrans" presStyleLbl="sibTrans2D1" presStyleIdx="3" presStyleCnt="6"/>
      <dgm:spPr/>
      <dgm:t>
        <a:bodyPr/>
        <a:lstStyle/>
        <a:p>
          <a:endParaRPr lang="zh-TW" altLang="en-US"/>
        </a:p>
      </dgm:t>
    </dgm:pt>
    <dgm:pt modelId="{A89D5D48-0712-421E-A3A3-4DC4DA0C0E5B}" type="pres">
      <dgm:prSet presAssocID="{4A620719-73B4-48F4-A1D2-634219740911}" presName="connectorText" presStyleLbl="sibTrans2D1" presStyleIdx="3" presStyleCnt="6"/>
      <dgm:spPr/>
      <dgm:t>
        <a:bodyPr/>
        <a:lstStyle/>
        <a:p>
          <a:endParaRPr lang="zh-TW" altLang="en-US"/>
        </a:p>
      </dgm:t>
    </dgm:pt>
    <dgm:pt modelId="{43ABD1A4-D003-4975-931E-9DCAC96CA972}" type="pres">
      <dgm:prSet presAssocID="{38835C68-D502-4F12-8016-941E2F984D9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97CBDBE-E5D0-4A82-8AD9-09A75AC20BD6}" type="pres">
      <dgm:prSet presAssocID="{B203E3AB-8097-4E23-A4F5-2ABE1F412CD6}" presName="parTrans" presStyleLbl="sibTrans2D1" presStyleIdx="4" presStyleCnt="6"/>
      <dgm:spPr/>
      <dgm:t>
        <a:bodyPr/>
        <a:lstStyle/>
        <a:p>
          <a:endParaRPr lang="zh-TW" altLang="en-US"/>
        </a:p>
      </dgm:t>
    </dgm:pt>
    <dgm:pt modelId="{24703B94-7B80-4851-956C-0E33AD496E5D}" type="pres">
      <dgm:prSet presAssocID="{B203E3AB-8097-4E23-A4F5-2ABE1F412CD6}" presName="connectorText" presStyleLbl="sibTrans2D1" presStyleIdx="4" presStyleCnt="6"/>
      <dgm:spPr/>
      <dgm:t>
        <a:bodyPr/>
        <a:lstStyle/>
        <a:p>
          <a:endParaRPr lang="zh-TW" altLang="en-US"/>
        </a:p>
      </dgm:t>
    </dgm:pt>
    <dgm:pt modelId="{A72D856B-9CAB-4641-9E9F-CC55555216FE}" type="pres">
      <dgm:prSet presAssocID="{101449A7-DD0F-490D-8B87-A13B19C8B34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8C97C1-E09E-4662-A92A-2BF1ACAA940E}" type="pres">
      <dgm:prSet presAssocID="{7AB94C6E-93BC-4905-9AE4-197674805BE0}" presName="parTrans" presStyleLbl="sibTrans2D1" presStyleIdx="5" presStyleCnt="6"/>
      <dgm:spPr/>
      <dgm:t>
        <a:bodyPr/>
        <a:lstStyle/>
        <a:p>
          <a:endParaRPr lang="zh-TW" altLang="en-US"/>
        </a:p>
      </dgm:t>
    </dgm:pt>
    <dgm:pt modelId="{E527047E-7209-4919-8475-A8B4F4DDC551}" type="pres">
      <dgm:prSet presAssocID="{7AB94C6E-93BC-4905-9AE4-197674805BE0}" presName="connectorText" presStyleLbl="sibTrans2D1" presStyleIdx="5" presStyleCnt="6"/>
      <dgm:spPr/>
      <dgm:t>
        <a:bodyPr/>
        <a:lstStyle/>
        <a:p>
          <a:endParaRPr lang="zh-TW" altLang="en-US"/>
        </a:p>
      </dgm:t>
    </dgm:pt>
    <dgm:pt modelId="{26462E9A-CDA4-48E0-A6A8-CB7C3C0DBC59}" type="pres">
      <dgm:prSet presAssocID="{DC3DFAB9-2D49-4E2D-8CFB-73C22DC7549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F7CC646-EDFF-4FF3-9DE2-AAA0D65B6F5A}" type="presOf" srcId="{B203E3AB-8097-4E23-A4F5-2ABE1F412CD6}" destId="{24703B94-7B80-4851-956C-0E33AD496E5D}" srcOrd="1" destOrd="0" presId="urn:microsoft.com/office/officeart/2005/8/layout/radial5"/>
    <dgm:cxn modelId="{7CB8B8FF-F20B-4F2C-AC15-4183DF69FFC7}" type="presOf" srcId="{809DF49E-9E23-408C-A62F-EFCD1BE3E8F2}" destId="{3B9B68F8-3052-4D68-A230-12021D8531CC}" srcOrd="1" destOrd="0" presId="urn:microsoft.com/office/officeart/2005/8/layout/radial5"/>
    <dgm:cxn modelId="{A8998BA3-CBE8-4515-8D75-EB4E00FCB230}" type="presOf" srcId="{1260D9FA-B9B8-4EF9-B2C2-0A5CE8017DF4}" destId="{B44D7E2B-1F3B-4A34-9C71-7690440CEB06}" srcOrd="1" destOrd="0" presId="urn:microsoft.com/office/officeart/2005/8/layout/radial5"/>
    <dgm:cxn modelId="{212BA0FA-E15F-4286-B2DE-D89A680FAA29}" srcId="{66B51747-6D8E-4E85-BF10-F29A6E2873FC}" destId="{38835C68-D502-4F12-8016-941E2F984D9D}" srcOrd="3" destOrd="0" parTransId="{4A620719-73B4-48F4-A1D2-634219740911}" sibTransId="{E034BF0E-8B19-497C-92AF-43A2E5BF39E1}"/>
    <dgm:cxn modelId="{A0302AD8-1C59-42E2-AB52-685BC8D2F5B7}" type="presOf" srcId="{4C47B355-61F2-4357-BAF0-3135552F9037}" destId="{46AD62B5-DA10-48E1-9B3C-AC8327B85E3F}" srcOrd="0" destOrd="0" presId="urn:microsoft.com/office/officeart/2005/8/layout/radial5"/>
    <dgm:cxn modelId="{E3E86A38-DE12-4A4C-A7FD-B379CE57F6E2}" type="presOf" srcId="{CBA49868-6390-4717-B1DA-8CD44128FE71}" destId="{E0A274E4-39E3-4582-9517-6CFB9BC8241C}" srcOrd="1" destOrd="0" presId="urn:microsoft.com/office/officeart/2005/8/layout/radial5"/>
    <dgm:cxn modelId="{64ABF001-CE9E-48DE-BA59-FE37C5FBBD5F}" type="presOf" srcId="{DC3DFAB9-2D49-4E2D-8CFB-73C22DC75495}" destId="{26462E9A-CDA4-48E0-A6A8-CB7C3C0DBC59}" srcOrd="0" destOrd="0" presId="urn:microsoft.com/office/officeart/2005/8/layout/radial5"/>
    <dgm:cxn modelId="{CF2C6BB7-B5AC-4120-95E7-61C72D9BAFEE}" type="presOf" srcId="{3905AE31-E5B8-4581-A84B-E2FA5185EDBE}" destId="{B64377D5-B813-4EE1-9361-1A6844C0495E}" srcOrd="0" destOrd="0" presId="urn:microsoft.com/office/officeart/2005/8/layout/radial5"/>
    <dgm:cxn modelId="{E91F5673-BF62-44E8-A797-E52BD976F0F1}" srcId="{66B51747-6D8E-4E85-BF10-F29A6E2873FC}" destId="{4C47B355-61F2-4357-BAF0-3135552F9037}" srcOrd="0" destOrd="0" parTransId="{CBA49868-6390-4717-B1DA-8CD44128FE71}" sibTransId="{5F9C6819-308F-4604-A9D8-3FC525110AC4}"/>
    <dgm:cxn modelId="{3B5B4643-BFA6-4EAE-AB3A-1840C75644DC}" type="presOf" srcId="{101449A7-DD0F-490D-8B87-A13B19C8B340}" destId="{A72D856B-9CAB-4641-9E9F-CC55555216FE}" srcOrd="0" destOrd="0" presId="urn:microsoft.com/office/officeart/2005/8/layout/radial5"/>
    <dgm:cxn modelId="{671F78A0-8F81-43FD-B1C7-5EA5462B6640}" type="presOf" srcId="{38835C68-D502-4F12-8016-941E2F984D9D}" destId="{43ABD1A4-D003-4975-931E-9DCAC96CA972}" srcOrd="0" destOrd="0" presId="urn:microsoft.com/office/officeart/2005/8/layout/radial5"/>
    <dgm:cxn modelId="{3A6EC096-FF4E-4ABE-8ACD-25F07DEA6929}" type="presOf" srcId="{B203E3AB-8097-4E23-A4F5-2ABE1F412CD6}" destId="{797CBDBE-E5D0-4A82-8AD9-09A75AC20BD6}" srcOrd="0" destOrd="0" presId="urn:microsoft.com/office/officeart/2005/8/layout/radial5"/>
    <dgm:cxn modelId="{2D2067D3-03DA-4E9F-BA33-17AA73379F71}" type="presOf" srcId="{7AB94C6E-93BC-4905-9AE4-197674805BE0}" destId="{3B8C97C1-E09E-4662-A92A-2BF1ACAA940E}" srcOrd="0" destOrd="0" presId="urn:microsoft.com/office/officeart/2005/8/layout/radial5"/>
    <dgm:cxn modelId="{22C3B3D9-C5C0-4E1B-B1F3-B6C5B2F7894F}" type="presOf" srcId="{1260D9FA-B9B8-4EF9-B2C2-0A5CE8017DF4}" destId="{C9D66C3C-B5BA-450E-9695-B2A8D46ECCB6}" srcOrd="0" destOrd="0" presId="urn:microsoft.com/office/officeart/2005/8/layout/radial5"/>
    <dgm:cxn modelId="{1F6078AD-E838-4279-B7C0-6555CD9A87CD}" srcId="{3905AE31-E5B8-4581-A84B-E2FA5185EDBE}" destId="{66B51747-6D8E-4E85-BF10-F29A6E2873FC}" srcOrd="0" destOrd="0" parTransId="{5A8824A3-20AB-4C4E-89E6-836DA92FAD20}" sibTransId="{C1908999-CA8F-4EE5-AB6A-EED616F70DFF}"/>
    <dgm:cxn modelId="{13E25B65-AA2B-4F7A-825A-19625ABC585F}" srcId="{66B51747-6D8E-4E85-BF10-F29A6E2873FC}" destId="{78A028A1-C131-46CE-88C4-176D27BF1296}" srcOrd="1" destOrd="0" parTransId="{809DF49E-9E23-408C-A62F-EFCD1BE3E8F2}" sibTransId="{010E4986-154F-434D-9299-D52C9D88C2D4}"/>
    <dgm:cxn modelId="{48DEF007-E0CD-470E-89F3-5AF464E99710}" type="presOf" srcId="{7AB94C6E-93BC-4905-9AE4-197674805BE0}" destId="{E527047E-7209-4919-8475-A8B4F4DDC551}" srcOrd="1" destOrd="0" presId="urn:microsoft.com/office/officeart/2005/8/layout/radial5"/>
    <dgm:cxn modelId="{E89BC179-2306-42F5-84F5-5FA4AC4DFC90}" type="presOf" srcId="{B8182CD2-89E2-4555-811A-D9C66F8D5B0B}" destId="{28AD0E7D-192A-42A8-A41D-E2987C0940E7}" srcOrd="0" destOrd="0" presId="urn:microsoft.com/office/officeart/2005/8/layout/radial5"/>
    <dgm:cxn modelId="{DE24C993-C180-4A95-B09D-291F50D774D8}" type="presOf" srcId="{78A028A1-C131-46CE-88C4-176D27BF1296}" destId="{C32C7CA7-CC26-4530-B8A7-35A52533A41A}" srcOrd="0" destOrd="0" presId="urn:microsoft.com/office/officeart/2005/8/layout/radial5"/>
    <dgm:cxn modelId="{D2275358-3C81-4794-87D7-5A078C07CA8E}" srcId="{66B51747-6D8E-4E85-BF10-F29A6E2873FC}" destId="{101449A7-DD0F-490D-8B87-A13B19C8B340}" srcOrd="4" destOrd="0" parTransId="{B203E3AB-8097-4E23-A4F5-2ABE1F412CD6}" sibTransId="{B8C33798-C930-4CFE-A9AB-31762A95EA67}"/>
    <dgm:cxn modelId="{2D34C63C-943E-4620-8C91-5E1E4DDC235B}" srcId="{66B51747-6D8E-4E85-BF10-F29A6E2873FC}" destId="{DC3DFAB9-2D49-4E2D-8CFB-73C22DC75495}" srcOrd="5" destOrd="0" parTransId="{7AB94C6E-93BC-4905-9AE4-197674805BE0}" sibTransId="{F31A1560-AC14-4B9B-80C7-78B1FBA1FE09}"/>
    <dgm:cxn modelId="{A17E8DB2-825E-4090-9461-36A211F4BC14}" srcId="{66B51747-6D8E-4E85-BF10-F29A6E2873FC}" destId="{B8182CD2-89E2-4555-811A-D9C66F8D5B0B}" srcOrd="2" destOrd="0" parTransId="{1260D9FA-B9B8-4EF9-B2C2-0A5CE8017DF4}" sibTransId="{5D36DA5B-C79D-46AA-8768-C4FA0607ACCA}"/>
    <dgm:cxn modelId="{D035920F-0661-4FB9-B158-BEDF8AC2B33D}" type="presOf" srcId="{CBA49868-6390-4717-B1DA-8CD44128FE71}" destId="{D61CF83A-5E32-4B13-BFFB-8D4E02F2CC60}" srcOrd="0" destOrd="0" presId="urn:microsoft.com/office/officeart/2005/8/layout/radial5"/>
    <dgm:cxn modelId="{9CEC9510-7281-4278-A557-B0465A7CD375}" type="presOf" srcId="{66B51747-6D8E-4E85-BF10-F29A6E2873FC}" destId="{3403BF91-C147-4B55-B6D4-F86F0686C196}" srcOrd="0" destOrd="0" presId="urn:microsoft.com/office/officeart/2005/8/layout/radial5"/>
    <dgm:cxn modelId="{D54A90B5-913A-4F6A-974A-7A7374443171}" type="presOf" srcId="{809DF49E-9E23-408C-A62F-EFCD1BE3E8F2}" destId="{9896A746-F0C0-40C3-9D01-B376F051E52A}" srcOrd="0" destOrd="0" presId="urn:microsoft.com/office/officeart/2005/8/layout/radial5"/>
    <dgm:cxn modelId="{2A73ED12-4949-4F6E-94F2-5F7D6C8D5C7D}" type="presOf" srcId="{4A620719-73B4-48F4-A1D2-634219740911}" destId="{A1C12893-E0D8-426B-AD41-BA313E9D8EEC}" srcOrd="0" destOrd="0" presId="urn:microsoft.com/office/officeart/2005/8/layout/radial5"/>
    <dgm:cxn modelId="{1C0DCD62-CB28-47F8-8F59-F6876EBE8574}" type="presOf" srcId="{4A620719-73B4-48F4-A1D2-634219740911}" destId="{A89D5D48-0712-421E-A3A3-4DC4DA0C0E5B}" srcOrd="1" destOrd="0" presId="urn:microsoft.com/office/officeart/2005/8/layout/radial5"/>
    <dgm:cxn modelId="{FF09DE7B-084D-4F8E-B001-DB8BC4E277E8}" type="presParOf" srcId="{B64377D5-B813-4EE1-9361-1A6844C0495E}" destId="{3403BF91-C147-4B55-B6D4-F86F0686C196}" srcOrd="0" destOrd="0" presId="urn:microsoft.com/office/officeart/2005/8/layout/radial5"/>
    <dgm:cxn modelId="{936EA7C1-0C72-4538-99AB-3CEC0A94349D}" type="presParOf" srcId="{B64377D5-B813-4EE1-9361-1A6844C0495E}" destId="{D61CF83A-5E32-4B13-BFFB-8D4E02F2CC60}" srcOrd="1" destOrd="0" presId="urn:microsoft.com/office/officeart/2005/8/layout/radial5"/>
    <dgm:cxn modelId="{24CEE84C-6AF4-4D8C-A358-6832EFB54BAB}" type="presParOf" srcId="{D61CF83A-5E32-4B13-BFFB-8D4E02F2CC60}" destId="{E0A274E4-39E3-4582-9517-6CFB9BC8241C}" srcOrd="0" destOrd="0" presId="urn:microsoft.com/office/officeart/2005/8/layout/radial5"/>
    <dgm:cxn modelId="{AD01EA75-160B-42AB-85CB-124E572DE571}" type="presParOf" srcId="{B64377D5-B813-4EE1-9361-1A6844C0495E}" destId="{46AD62B5-DA10-48E1-9B3C-AC8327B85E3F}" srcOrd="2" destOrd="0" presId="urn:microsoft.com/office/officeart/2005/8/layout/radial5"/>
    <dgm:cxn modelId="{E4EA198E-580A-4090-B81F-D6ED69A1C7E8}" type="presParOf" srcId="{B64377D5-B813-4EE1-9361-1A6844C0495E}" destId="{9896A746-F0C0-40C3-9D01-B376F051E52A}" srcOrd="3" destOrd="0" presId="urn:microsoft.com/office/officeart/2005/8/layout/radial5"/>
    <dgm:cxn modelId="{B694A68F-3353-42A1-9E54-038D1F25A9A8}" type="presParOf" srcId="{9896A746-F0C0-40C3-9D01-B376F051E52A}" destId="{3B9B68F8-3052-4D68-A230-12021D8531CC}" srcOrd="0" destOrd="0" presId="urn:microsoft.com/office/officeart/2005/8/layout/radial5"/>
    <dgm:cxn modelId="{0843CD42-80B4-44A4-9DBE-C63DBE17CE58}" type="presParOf" srcId="{B64377D5-B813-4EE1-9361-1A6844C0495E}" destId="{C32C7CA7-CC26-4530-B8A7-35A52533A41A}" srcOrd="4" destOrd="0" presId="urn:microsoft.com/office/officeart/2005/8/layout/radial5"/>
    <dgm:cxn modelId="{E8B61A15-8282-400A-93E4-C4FE9DAB47B6}" type="presParOf" srcId="{B64377D5-B813-4EE1-9361-1A6844C0495E}" destId="{C9D66C3C-B5BA-450E-9695-B2A8D46ECCB6}" srcOrd="5" destOrd="0" presId="urn:microsoft.com/office/officeart/2005/8/layout/radial5"/>
    <dgm:cxn modelId="{78CDCCF5-B45C-48A6-8795-6152DB2C1746}" type="presParOf" srcId="{C9D66C3C-B5BA-450E-9695-B2A8D46ECCB6}" destId="{B44D7E2B-1F3B-4A34-9C71-7690440CEB06}" srcOrd="0" destOrd="0" presId="urn:microsoft.com/office/officeart/2005/8/layout/radial5"/>
    <dgm:cxn modelId="{36D3D3F1-A661-4B37-8CA1-2156E0B60E47}" type="presParOf" srcId="{B64377D5-B813-4EE1-9361-1A6844C0495E}" destId="{28AD0E7D-192A-42A8-A41D-E2987C0940E7}" srcOrd="6" destOrd="0" presId="urn:microsoft.com/office/officeart/2005/8/layout/radial5"/>
    <dgm:cxn modelId="{1A1FF775-736D-490B-AB84-952D590E5BAF}" type="presParOf" srcId="{B64377D5-B813-4EE1-9361-1A6844C0495E}" destId="{A1C12893-E0D8-426B-AD41-BA313E9D8EEC}" srcOrd="7" destOrd="0" presId="urn:microsoft.com/office/officeart/2005/8/layout/radial5"/>
    <dgm:cxn modelId="{800855D3-1039-4AA5-B69B-0289E41F5B95}" type="presParOf" srcId="{A1C12893-E0D8-426B-AD41-BA313E9D8EEC}" destId="{A89D5D48-0712-421E-A3A3-4DC4DA0C0E5B}" srcOrd="0" destOrd="0" presId="urn:microsoft.com/office/officeart/2005/8/layout/radial5"/>
    <dgm:cxn modelId="{570D09E7-D187-4877-B5AF-D5C6EEDE426B}" type="presParOf" srcId="{B64377D5-B813-4EE1-9361-1A6844C0495E}" destId="{43ABD1A4-D003-4975-931E-9DCAC96CA972}" srcOrd="8" destOrd="0" presId="urn:microsoft.com/office/officeart/2005/8/layout/radial5"/>
    <dgm:cxn modelId="{BBCC8845-9136-4FE4-A555-52A4491DF4F0}" type="presParOf" srcId="{B64377D5-B813-4EE1-9361-1A6844C0495E}" destId="{797CBDBE-E5D0-4A82-8AD9-09A75AC20BD6}" srcOrd="9" destOrd="0" presId="urn:microsoft.com/office/officeart/2005/8/layout/radial5"/>
    <dgm:cxn modelId="{C859F22E-21AF-4A55-AD0B-ED13F6E8B9B9}" type="presParOf" srcId="{797CBDBE-E5D0-4A82-8AD9-09A75AC20BD6}" destId="{24703B94-7B80-4851-956C-0E33AD496E5D}" srcOrd="0" destOrd="0" presId="urn:microsoft.com/office/officeart/2005/8/layout/radial5"/>
    <dgm:cxn modelId="{0260182B-1AE1-45F3-9B88-681C2ACE422D}" type="presParOf" srcId="{B64377D5-B813-4EE1-9361-1A6844C0495E}" destId="{A72D856B-9CAB-4641-9E9F-CC55555216FE}" srcOrd="10" destOrd="0" presId="urn:microsoft.com/office/officeart/2005/8/layout/radial5"/>
    <dgm:cxn modelId="{B268F5A3-0665-4003-8BEE-7911A0B65288}" type="presParOf" srcId="{B64377D5-B813-4EE1-9361-1A6844C0495E}" destId="{3B8C97C1-E09E-4662-A92A-2BF1ACAA940E}" srcOrd="11" destOrd="0" presId="urn:microsoft.com/office/officeart/2005/8/layout/radial5"/>
    <dgm:cxn modelId="{AC541B86-C5FA-4541-8910-F3D585CC26B9}" type="presParOf" srcId="{3B8C97C1-E09E-4662-A92A-2BF1ACAA940E}" destId="{E527047E-7209-4919-8475-A8B4F4DDC551}" srcOrd="0" destOrd="0" presId="urn:microsoft.com/office/officeart/2005/8/layout/radial5"/>
    <dgm:cxn modelId="{CDB4A186-96F9-4CB3-874F-9946123C5BA7}" type="presParOf" srcId="{B64377D5-B813-4EE1-9361-1A6844C0495E}" destId="{26462E9A-CDA4-48E0-A6A8-CB7C3C0DBC59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59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47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47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617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531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26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91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886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863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042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56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D9E5F-CC6F-4828-8096-F9EA880C9221}" type="datetimeFigureOut">
              <a:rPr lang="zh-TW" altLang="en-US" smtClean="0"/>
              <a:t>2017/4/26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D1D2C-2DD6-46A9-A2D7-251BD9821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45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redstring.tw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47750" y="3714750"/>
            <a:ext cx="5372100" cy="28194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>
            <a:softEdge rad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期中</a:t>
            </a: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</a:t>
            </a:r>
            <a:r>
              <a:rPr lang="en-US" altLang="zh-TW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赤弦獎</a:t>
            </a:r>
            <a:endParaRPr lang="en-US" altLang="zh-TW" sz="4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104590008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林湘芸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104590025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余鎧企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104590039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黃仙惠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02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latin typeface="Buxton Sketch" panose="03080500000500000004" pitchFamily="66" charset="0"/>
                <a:ea typeface="Ebrima" panose="02000000000000000000" pitchFamily="2" charset="0"/>
                <a:cs typeface="Ebrima" panose="02000000000000000000" pitchFamily="2" charset="0"/>
              </a:rPr>
              <a:t>Design of News</a:t>
            </a:r>
            <a:endParaRPr lang="zh-TW" altLang="en-US" sz="6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9" y="2002685"/>
            <a:ext cx="2550527" cy="3985200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83" y="2007128"/>
            <a:ext cx="2520000" cy="39375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800" y="2002685"/>
            <a:ext cx="2520000" cy="39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3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 smtClean="0">
                <a:latin typeface="Buxton Sketch" panose="03080500000500000004" pitchFamily="66" charset="0"/>
                <a:ea typeface="Ebrima" panose="02000000000000000000" pitchFamily="2" charset="0"/>
                <a:cs typeface="Ebrima" panose="02000000000000000000" pitchFamily="2" charset="0"/>
              </a:rPr>
              <a:t>Design of Notice</a:t>
            </a:r>
            <a:endParaRPr lang="zh-TW" altLang="en-US" sz="6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56" y="2082574"/>
            <a:ext cx="2878462" cy="4212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69" y="2082574"/>
            <a:ext cx="2878462" cy="4212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1982" y="2082574"/>
            <a:ext cx="2871818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6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/>
          <p:cNvSpPr/>
          <p:nvPr/>
        </p:nvSpPr>
        <p:spPr>
          <a:xfrm>
            <a:off x="3643086" y="5319485"/>
            <a:ext cx="4905828" cy="136434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視覺設</a:t>
            </a:r>
            <a:r>
              <a:rPr lang="zh-TW" altLang="en-US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162629" y="1654629"/>
            <a:ext cx="3309256" cy="2670628"/>
          </a:xfrm>
          <a:prstGeom prst="ellipse">
            <a:avLst/>
          </a:prstGeom>
          <a:solidFill>
            <a:srgbClr val="FF0000">
              <a:alpha val="85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712857" y="1654629"/>
            <a:ext cx="3309256" cy="2670628"/>
          </a:xfrm>
          <a:prstGeom prst="ellipse">
            <a:avLst/>
          </a:prstGeom>
          <a:solidFill>
            <a:srgbClr val="0070C0">
              <a:alpha val="9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68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圖片 3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3" descr="C:\Users\user.DESKTOP-22A0EPS\Desktop\關於赤弦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97" y="433087"/>
            <a:ext cx="4361545" cy="603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接點 8"/>
          <p:cNvCxnSpPr>
            <a:stCxn id="10" idx="1"/>
          </p:cNvCxnSpPr>
          <p:nvPr/>
        </p:nvCxnSpPr>
        <p:spPr>
          <a:xfrm flipH="1">
            <a:off x="5355769" y="682171"/>
            <a:ext cx="2539996" cy="3394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95765" y="368943"/>
            <a:ext cx="1103085" cy="62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主導覽列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89369" y="2101294"/>
            <a:ext cx="2075545" cy="62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主打頁面形象廣告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接點 17"/>
          <p:cNvCxnSpPr>
            <a:stCxn id="17" idx="1"/>
          </p:cNvCxnSpPr>
          <p:nvPr/>
        </p:nvCxnSpPr>
        <p:spPr>
          <a:xfrm flipH="1">
            <a:off x="5370287" y="2414522"/>
            <a:ext cx="2119082" cy="10766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685311" y="4146872"/>
            <a:ext cx="1683660" cy="62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頁面功能介紹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接點 28"/>
          <p:cNvCxnSpPr>
            <a:stCxn id="23" idx="1"/>
          </p:cNvCxnSpPr>
          <p:nvPr/>
        </p:nvCxnSpPr>
        <p:spPr>
          <a:xfrm flipH="1" flipV="1">
            <a:off x="4288975" y="4005944"/>
            <a:ext cx="3396336" cy="454156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23" idx="1"/>
          </p:cNvCxnSpPr>
          <p:nvPr/>
        </p:nvCxnSpPr>
        <p:spPr>
          <a:xfrm flipH="1" flipV="1">
            <a:off x="2931886" y="4308405"/>
            <a:ext cx="4753425" cy="151695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23" idx="1"/>
          </p:cNvCxnSpPr>
          <p:nvPr/>
        </p:nvCxnSpPr>
        <p:spPr>
          <a:xfrm flipH="1">
            <a:off x="2931886" y="4460100"/>
            <a:ext cx="4753425" cy="615688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>
            <a:stCxn id="23" idx="1"/>
          </p:cNvCxnSpPr>
          <p:nvPr/>
        </p:nvCxnSpPr>
        <p:spPr>
          <a:xfrm flipH="1">
            <a:off x="4274458" y="4460100"/>
            <a:ext cx="3410853" cy="857419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7975598" y="5980820"/>
            <a:ext cx="1103085" cy="626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功能導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覽</a:t>
            </a:r>
          </a:p>
        </p:txBody>
      </p:sp>
      <p:cxnSp>
        <p:nvCxnSpPr>
          <p:cNvPr id="42" name="直線接點 41"/>
          <p:cNvCxnSpPr>
            <a:stCxn id="41" idx="1"/>
          </p:cNvCxnSpPr>
          <p:nvPr/>
        </p:nvCxnSpPr>
        <p:spPr>
          <a:xfrm flipH="1">
            <a:off x="5370287" y="6294048"/>
            <a:ext cx="2605311" cy="6558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2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4" y="412200"/>
            <a:ext cx="4368216" cy="60336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124629" y="570752"/>
            <a:ext cx="17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 字體色彩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20571" y="1414545"/>
            <a:ext cx="1393371" cy="304800"/>
          </a:xfrm>
          <a:prstGeom prst="rect">
            <a:avLst/>
          </a:prstGeom>
          <a:solidFill>
            <a:srgbClr val="EEEE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563028" y="1366890"/>
            <a:ext cx="277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R:238, G:238,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B:238</a:t>
            </a:r>
            <a:endPara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24629" y="2493895"/>
            <a:ext cx="1785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 視覺回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饋</a:t>
            </a:r>
          </a:p>
        </p:txBody>
      </p:sp>
      <p:pic>
        <p:nvPicPr>
          <p:cNvPr id="13" name="Picture 4" descr="C:\Users\user.DESKTOP-22A0EPS\Desktop\squa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71" y="3730110"/>
            <a:ext cx="981735" cy="88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6319506" y="3730110"/>
            <a:ext cx="982800" cy="88409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宗旨</a:t>
            </a:r>
            <a:endParaRPr lang="zh-TW" altLang="en-US" dirty="0"/>
          </a:p>
        </p:txBody>
      </p:sp>
      <p:pic>
        <p:nvPicPr>
          <p:cNvPr id="16" name="Picture 4" descr="C:\Users\user.DESKTOP-22A0EPS\Desktop\squa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06" y="5188796"/>
            <a:ext cx="981735" cy="88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6318441" y="5188796"/>
            <a:ext cx="982800" cy="885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內容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說明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8453360" y="3368981"/>
            <a:ext cx="0" cy="3076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圖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907" y="4172155"/>
            <a:ext cx="576064" cy="576064"/>
          </a:xfrm>
          <a:prstGeom prst="rect">
            <a:avLst/>
          </a:prstGeom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626" y="5555459"/>
            <a:ext cx="19526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10710156" y="4229354"/>
            <a:ext cx="10663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/>
              <a:t>：</a:t>
            </a:r>
            <a:r>
              <a:rPr lang="en-US" altLang="zh-TW" sz="2400" dirty="0" smtClean="0"/>
              <a:t>Click</a:t>
            </a:r>
            <a:endParaRPr lang="zh-TW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10710156" y="5615795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分享圖示</a:t>
            </a:r>
            <a:endParaRPr lang="zh-TW" altLang="en-US" sz="2000" b="1" dirty="0">
              <a:latin typeface="正黑"/>
              <a:ea typeface="Adobe 繁黑體 Std B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496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50" y="423000"/>
            <a:ext cx="3843343" cy="6012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776286" y="585267"/>
            <a:ext cx="3338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 整體色彩分成兩部分：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19" y="1153944"/>
            <a:ext cx="446985" cy="44698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999779" y="1153944"/>
            <a:ext cx="265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上半部以黑色為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99778" y="1970043"/>
            <a:ext cx="2650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半部以亮色為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28" y="1859020"/>
            <a:ext cx="538569" cy="538569"/>
          </a:xfrm>
          <a:prstGeom prst="rect">
            <a:avLst/>
          </a:prstGeom>
        </p:spPr>
      </p:pic>
      <p:cxnSp>
        <p:nvCxnSpPr>
          <p:cNvPr id="13" name="直線接點 12"/>
          <p:cNvCxnSpPr/>
          <p:nvPr/>
        </p:nvCxnSpPr>
        <p:spPr>
          <a:xfrm>
            <a:off x="5897977" y="2801257"/>
            <a:ext cx="41021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776285" y="3243796"/>
            <a:ext cx="460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 圖片以相同主題、色調呈現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776284" y="4195127"/>
            <a:ext cx="4107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③ 內文的部分強調簡潔有力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43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7" y="533938"/>
            <a:ext cx="4113818" cy="60336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209034" y="1266513"/>
            <a:ext cx="2822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 顏色以亮色為主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209034" y="2081952"/>
            <a:ext cx="3019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 時間會自動倒數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09034" y="2898742"/>
            <a:ext cx="401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③ 右上的報名區塊滑過去會顯示詳細內容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209034" y="4084864"/>
            <a:ext cx="401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④ 中間區塊滑上去會分兩區，裡面有詳細介紹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209034" y="5270986"/>
            <a:ext cx="4018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⑤ 最後三個圈是滑過去會展開詳細內容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10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8"/>
            <a:ext cx="12192000" cy="6858000"/>
          </a:xfrm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5241702" y="2070278"/>
            <a:ext cx="6349284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err="1" smtClean="0">
                <a:solidFill>
                  <a:schemeClr val="tx1"/>
                </a:solidFill>
                <a:latin typeface="Kristen ITC" panose="03050502040202030202" pitchFamily="66" charset="0"/>
                <a:ea typeface="微軟正黑體" panose="020B0604030504040204" pitchFamily="34" charset="-120"/>
              </a:rPr>
              <a:t>GitHub</a:t>
            </a:r>
            <a:endParaRPr lang="en-US" altLang="zh-TW" sz="6000" dirty="0" smtClean="0">
              <a:solidFill>
                <a:schemeClr val="tx1"/>
              </a:solidFill>
              <a:latin typeface="Kristen ITC" panose="03050502040202030202" pitchFamily="66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000" dirty="0">
                <a:solidFill>
                  <a:schemeClr val="tx1"/>
                </a:solidFill>
                <a:latin typeface="Kristen ITC" panose="03050502040202030202" pitchFamily="66" charset="0"/>
                <a:ea typeface="微軟正黑體" panose="020B0604030504040204" pitchFamily="34" charset="-120"/>
              </a:rPr>
              <a:t>&amp;</a:t>
            </a:r>
            <a:endParaRPr lang="en-US" altLang="zh-TW" sz="6000" dirty="0" smtClean="0">
              <a:solidFill>
                <a:schemeClr val="tx1"/>
              </a:solidFill>
              <a:latin typeface="Kristen ITC" panose="03050502040202030202" pitchFamily="66" charset="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000" dirty="0" smtClean="0">
                <a:solidFill>
                  <a:schemeClr val="tx1"/>
                </a:solidFill>
                <a:latin typeface="Kristen ITC" panose="03050502040202030202" pitchFamily="66" charset="0"/>
                <a:ea typeface="微軟正黑體" panose="020B0604030504040204" pitchFamily="34" charset="-120"/>
              </a:rPr>
              <a:t>Source Tree</a:t>
            </a:r>
            <a:endParaRPr lang="zh-TW" altLang="en-US" sz="6000" dirty="0">
              <a:solidFill>
                <a:schemeClr val="tx1"/>
              </a:solidFill>
              <a:latin typeface="Kristen ITC" panose="03050502040202030202" pitchFamily="66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0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1" y="425434"/>
            <a:ext cx="5021687" cy="2613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1" y="3409188"/>
            <a:ext cx="5021687" cy="3078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6218613" y="1401437"/>
            <a:ext cx="1469381" cy="661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8243668" y="1274828"/>
            <a:ext cx="2883877" cy="914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B</a:t>
            </a:r>
            <a:r>
              <a:rPr lang="en-US" altLang="zh-TW" sz="3200" dirty="0" smtClean="0"/>
              <a:t>ranch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 flipH="1">
            <a:off x="6218613" y="4862279"/>
            <a:ext cx="1469381" cy="661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302396" y="4735670"/>
            <a:ext cx="2883877" cy="914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File</a:t>
            </a:r>
            <a:endParaRPr lang="en-US" altLang="zh-TW" sz="2800" dirty="0" smtClean="0"/>
          </a:p>
        </p:txBody>
      </p:sp>
    </p:spTree>
    <p:extLst>
      <p:ext uri="{BB962C8B-B14F-4D97-AF65-F5344CB8AC3E}">
        <p14:creationId xmlns:p14="http://schemas.microsoft.com/office/powerpoint/2010/main" val="62824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9" y="351473"/>
            <a:ext cx="6118508" cy="41501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064" y="3283413"/>
            <a:ext cx="6058010" cy="345501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33846" y="604911"/>
            <a:ext cx="4572000" cy="20257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Source Tree</a:t>
            </a:r>
            <a:r>
              <a:rPr lang="zh-TW" altLang="en-US" sz="2800" dirty="0" smtClean="0"/>
              <a:t>上的狀況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3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矩形 4"/>
          <p:cNvSpPr/>
          <p:nvPr/>
        </p:nvSpPr>
        <p:spPr>
          <a:xfrm>
            <a:off x="425002" y="4610637"/>
            <a:ext cx="5422006" cy="16678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/>
              <a:t>主題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23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56449" y="703384"/>
            <a:ext cx="6879101" cy="1885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6000" b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</a:t>
            </a:r>
            <a:r>
              <a:rPr lang="zh-TW" altLang="en-US" sz="6000" b="1" dirty="0">
                <a:ln>
                  <a:solidFill>
                    <a:schemeClr val="tx2">
                      <a:lumMod val="50000"/>
                    </a:schemeClr>
                  </a:solidFill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配</a:t>
            </a:r>
            <a:endParaRPr lang="zh-TW" altLang="en-US" b="1" dirty="0">
              <a:ln>
                <a:solidFill>
                  <a:schemeClr val="tx2">
                    <a:lumMod val="50000"/>
                  </a:schemeClr>
                </a:solidFill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529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分工表</a:t>
            </a:r>
            <a:endParaRPr lang="zh-TW" altLang="en-US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2820053"/>
              </p:ext>
            </p:extLst>
          </p:nvPr>
        </p:nvGraphicFramePr>
        <p:xfrm>
          <a:off x="838200" y="1825625"/>
          <a:ext cx="10515600" cy="46371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57800"/>
                <a:gridCol w="5257800"/>
              </a:tblGrid>
              <a:tr h="115929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成員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  <a:endParaRPr lang="zh-TW" altLang="en-US" sz="3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115929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林湘芸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首頁 最新消息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115929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余鎧企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TW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贊助廠商 歷年回顧 關於赤弦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115929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黃仙惠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參賽須知 聯絡我們</a:t>
                      </a:r>
                      <a:r>
                        <a:rPr lang="en-US" altLang="zh-TW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留言板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0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時間管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</a:t>
            </a:r>
          </a:p>
        </p:txBody>
      </p:sp>
      <p:graphicFrame>
        <p:nvGraphicFramePr>
          <p:cNvPr id="38" name="內容版面配置區 3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33232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262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矩形 4"/>
          <p:cNvSpPr/>
          <p:nvPr/>
        </p:nvSpPr>
        <p:spPr>
          <a:xfrm>
            <a:off x="2025748" y="4543864"/>
            <a:ext cx="7779434" cy="1772530"/>
          </a:xfrm>
          <a:prstGeom prst="rect">
            <a:avLst/>
          </a:prstGeom>
          <a:solidFill>
            <a:schemeClr val="dk1">
              <a:alpha val="6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D</a:t>
            </a:r>
            <a:r>
              <a:rPr lang="en-US" altLang="zh-TW" sz="6000" dirty="0" smtClean="0"/>
              <a:t>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116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6076" y="699976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以赤弦獎為主而改變網頁整體的排版及風格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9388" y="2160475"/>
            <a:ext cx="8789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矩形 4"/>
          <p:cNvSpPr/>
          <p:nvPr/>
        </p:nvSpPr>
        <p:spPr>
          <a:xfrm>
            <a:off x="0" y="1971675"/>
            <a:ext cx="12192000" cy="2914650"/>
          </a:xfrm>
          <a:prstGeom prst="rect">
            <a:avLst/>
          </a:prstGeom>
          <a:solidFill>
            <a:schemeClr val="dk1">
              <a:alpha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6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966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主要分成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9514086"/>
              </p:ext>
            </p:extLst>
          </p:nvPr>
        </p:nvGraphicFramePr>
        <p:xfrm>
          <a:off x="838200" y="1309486"/>
          <a:ext cx="10515600" cy="54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186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667657"/>
            <a:ext cx="6865257" cy="5857649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Home</a:t>
            </a:r>
            <a:r>
              <a:rPr lang="zh-TW" altLang="en-US" dirty="0" smtClean="0"/>
              <a:t>：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大致分成四個區塊；主畫面、最新消息、插圖、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主要內容，捨去導覽列，以文字與圖示呈現。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About</a:t>
            </a:r>
            <a:r>
              <a:rPr lang="zh-TW" altLang="en-US" dirty="0" smtClean="0"/>
              <a:t>：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中間四隔方框，當滑鼠移過去，跳出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{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大方框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}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顯示說明文字，像是第一張照 片那種感覺。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News</a:t>
            </a:r>
            <a:r>
              <a:rPr lang="zh-TW" altLang="en-US" dirty="0" smtClean="0"/>
              <a:t>：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說明用途，一則項目搭配圖示的概念，一行可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放兩個。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/>
              <a:t>Notice</a:t>
            </a:r>
            <a:r>
              <a:rPr lang="zh-TW" altLang="en-US" dirty="0"/>
              <a:t>：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總共分三層，由於文字過多所以以方塊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呈現，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當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滑鼠滑到上方才會顯示詳細內容。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00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674347"/>
            <a:ext cx="6850743" cy="5509305"/>
          </a:xfrm>
        </p:spPr>
        <p:txBody>
          <a:bodyPr>
            <a:normAutofit/>
          </a:bodyPr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Review</a:t>
            </a:r>
            <a:r>
              <a:rPr lang="zh-TW" altLang="en-US" dirty="0" smtClean="0"/>
              <a:t>：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切成上下兩半 分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用九宮格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GIF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的方式呈現； 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flickr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：用一張大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照片，但是以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的方式呈現。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 smtClean="0"/>
          </a:p>
          <a:p>
            <a:r>
              <a:rPr lang="en-US" altLang="zh-TW" dirty="0" smtClean="0"/>
              <a:t>Support</a:t>
            </a:r>
            <a:r>
              <a:rPr lang="zh-TW" altLang="en-US" dirty="0" smtClean="0"/>
              <a:t>：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用九宮格的方式呈現，當滑鼠移過去，背景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會被上灰色，然後浮出說明文字只針對單一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格子。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/>
              <a:t>Contact</a:t>
            </a:r>
            <a:r>
              <a:rPr lang="zh-TW" altLang="en-US" dirty="0" smtClean="0"/>
              <a:t>：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以簡單的表格為基礎，加上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map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地圖和資訊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更加清楚。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14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40115" y="2827441"/>
            <a:ext cx="8113485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 smtClean="0">
                <a:latin typeface="Bradley Hand ITC" panose="03070402050302030203" pitchFamily="66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版面設計</a:t>
            </a:r>
            <a:endParaRPr lang="en-US" altLang="zh-TW" sz="5400" dirty="0" smtClean="0">
              <a:latin typeface="Bradley Hand ITC" panose="03070402050302030203" pitchFamily="66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  <a:p>
            <a:pPr algn="ctr"/>
            <a:r>
              <a:rPr lang="en-US" altLang="zh-TW" sz="5400" dirty="0" smtClean="0">
                <a:latin typeface="Bradley Hand ITC" panose="03070402050302030203" pitchFamily="66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Grid System &amp; Wireframe</a:t>
            </a:r>
          </a:p>
          <a:p>
            <a:pPr algn="ctr"/>
            <a:r>
              <a:rPr lang="en-US" altLang="zh-TW" sz="5400" dirty="0" smtClean="0">
                <a:latin typeface="Bradley Hand ITC" panose="03070402050302030203" pitchFamily="66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&amp;Navigation design</a:t>
            </a:r>
            <a:endParaRPr lang="zh-TW" altLang="en-US" sz="5400" dirty="0">
              <a:latin typeface="Bradley Hand ITC" panose="03070402050302030203" pitchFamily="66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42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6000" dirty="0" smtClean="0">
                <a:latin typeface="Buxton Sketch" panose="03080500000500000004" pitchFamily="66" charset="0"/>
                <a:ea typeface="Ebrima" panose="02000000000000000000" pitchFamily="2" charset="0"/>
                <a:cs typeface="Ebrima" panose="02000000000000000000" pitchFamily="2" charset="0"/>
              </a:rPr>
              <a:t>Design of About</a:t>
            </a:r>
            <a:endParaRPr lang="zh-TW" altLang="en-US" dirty="0">
              <a:latin typeface="Buxton Sketch" panose="03080500000500000004" pitchFamily="66" charset="0"/>
              <a:cs typeface="Ebrima" panose="02000000000000000000" pitchFamily="2" charset="0"/>
            </a:endParaRPr>
          </a:p>
        </p:txBody>
      </p:sp>
      <p:pic>
        <p:nvPicPr>
          <p:cNvPr id="4" name="Picture 2" descr="C:\Users\user.DESKTOP-22A0EPS\Desktop\關於赤弦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71428"/>
            <a:ext cx="2880000" cy="398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.DESKTOP-22A0EPS\Desktop\關於赤弦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94" y="1971515"/>
            <a:ext cx="2880000" cy="39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588" y="1971515"/>
            <a:ext cx="2885212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2416</TotalTime>
  <Words>242</Words>
  <Application>Microsoft Office PowerPoint</Application>
  <PresentationFormat>寬螢幕</PresentationFormat>
  <Paragraphs>85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6" baseType="lpstr">
      <vt:lpstr>Adobe 繁黑體 Std B</vt:lpstr>
      <vt:lpstr>Buxton Sketch</vt:lpstr>
      <vt:lpstr>Malgun Gothic Semilight</vt:lpstr>
      <vt:lpstr>正黑</vt:lpstr>
      <vt:lpstr>微軟正黑體</vt:lpstr>
      <vt:lpstr>新細明體</vt:lpstr>
      <vt:lpstr>Arial</vt:lpstr>
      <vt:lpstr>Bradley Hand ITC</vt:lpstr>
      <vt:lpstr>Calibri</vt:lpstr>
      <vt:lpstr>Calibri Light</vt:lpstr>
      <vt:lpstr>Ebrima</vt:lpstr>
      <vt:lpstr>Kristen ITC</vt:lpstr>
      <vt:lpstr>Office 佈景主題</vt:lpstr>
      <vt:lpstr>PowerPoint 簡報</vt:lpstr>
      <vt:lpstr>PowerPoint 簡報</vt:lpstr>
      <vt:lpstr>以赤弦獎為主而改變網頁整體的排版及風格</vt:lpstr>
      <vt:lpstr>PowerPoint 簡報</vt:lpstr>
      <vt:lpstr>主要分成</vt:lpstr>
      <vt:lpstr>PowerPoint 簡報</vt:lpstr>
      <vt:lpstr>PowerPoint 簡報</vt:lpstr>
      <vt:lpstr>PowerPoint 簡報</vt:lpstr>
      <vt:lpstr>Design of About</vt:lpstr>
      <vt:lpstr>Design of News</vt:lpstr>
      <vt:lpstr>Design of Notice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分工表</vt:lpstr>
      <vt:lpstr>時間管理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林湘芸</dc:creator>
  <cp:lastModifiedBy>黃仙惠</cp:lastModifiedBy>
  <cp:revision>48</cp:revision>
  <dcterms:created xsi:type="dcterms:W3CDTF">2017-04-24T12:22:29Z</dcterms:created>
  <dcterms:modified xsi:type="dcterms:W3CDTF">2017-04-26T06:48:14Z</dcterms:modified>
</cp:coreProperties>
</file>